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3" r:id="rId10"/>
    <p:sldId id="265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montanha, ao ar livre&#10;&#10;Descrição gerada automaticamente">
            <a:extLst>
              <a:ext uri="{FF2B5EF4-FFF2-40B4-BE49-F238E27FC236}">
                <a16:creationId xmlns:a16="http://schemas.microsoft.com/office/drawing/2014/main" id="{835A7FC3-C30A-4779-BA91-BC3E297F13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026615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&#10;&#10;Descrição gerada automaticamente">
            <a:extLst>
              <a:ext uri="{FF2B5EF4-FFF2-40B4-BE49-F238E27FC236}">
                <a16:creationId xmlns:a16="http://schemas.microsoft.com/office/drawing/2014/main" id="{9CCDB857-7F93-4839-BD65-863BF0578C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183352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E1AD196-9F0E-43B2-AD9D-D0A9BE6EE9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221045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SOB SUAS ASAS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444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SOB SUAS ASAS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444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425E4A3-A158-4E95-AC94-59985ACDCD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Descansarei, descansarei </a:t>
            </a:r>
          </a:p>
          <a:p>
            <a:r>
              <a:rPr lang="pt-BR" dirty="0"/>
              <a:t>Sob Suas asas benditas; </a:t>
            </a:r>
          </a:p>
          <a:p>
            <a:r>
              <a:rPr lang="pt-BR" dirty="0"/>
              <a:t>Ao Seu abrigo, sim, obterei </a:t>
            </a:r>
          </a:p>
          <a:p>
            <a:r>
              <a:rPr lang="pt-BR" dirty="0"/>
              <a:t>Paz e alegria infinitas.</a:t>
            </a:r>
          </a:p>
        </p:txBody>
      </p:sp>
    </p:spTree>
    <p:extLst>
      <p:ext uri="{BB962C8B-B14F-4D97-AF65-F5344CB8AC3E}">
        <p14:creationId xmlns:p14="http://schemas.microsoft.com/office/powerpoint/2010/main" val="39969468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SOB SUAS ASAS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444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06B648FE-049E-493E-8FE6-4D560847F0D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Sob Suas asas </a:t>
            </a:r>
          </a:p>
          <a:p>
            <a:r>
              <a:rPr lang="pt-BR" dirty="0"/>
              <a:t>estou descansando, </a:t>
            </a:r>
          </a:p>
          <a:p>
            <a:r>
              <a:rPr lang="pt-BR" dirty="0"/>
              <a:t>’Inda que é noite, </a:t>
            </a:r>
          </a:p>
          <a:p>
            <a:r>
              <a:rPr lang="pt-BR" dirty="0"/>
              <a:t>confiante eu estou; </a:t>
            </a:r>
          </a:p>
        </p:txBody>
      </p:sp>
    </p:spTree>
    <p:extLst>
      <p:ext uri="{BB962C8B-B14F-4D97-AF65-F5344CB8AC3E}">
        <p14:creationId xmlns:p14="http://schemas.microsoft.com/office/powerpoint/2010/main" val="27695318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SOB SUAS ASAS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444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BAA056F1-5439-44A2-A7D5-C7565B4EF23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Sob Suas asas vou </a:t>
            </a:r>
          </a:p>
          <a:p>
            <a:r>
              <a:rPr lang="pt-BR" dirty="0"/>
              <a:t>sempre abrigado, </a:t>
            </a:r>
          </a:p>
          <a:p>
            <a:r>
              <a:rPr lang="pt-BR" dirty="0"/>
              <a:t>Fui redimido e Seu filho já sou.</a:t>
            </a:r>
          </a:p>
        </p:txBody>
      </p:sp>
    </p:spTree>
    <p:extLst>
      <p:ext uri="{BB962C8B-B14F-4D97-AF65-F5344CB8AC3E}">
        <p14:creationId xmlns:p14="http://schemas.microsoft.com/office/powerpoint/2010/main" val="37414006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SOB SUAS ASAS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444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425E4A3-A158-4E95-AC94-59985ACDCD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Descansarei, descansarei </a:t>
            </a:r>
          </a:p>
          <a:p>
            <a:r>
              <a:rPr lang="pt-BR" dirty="0"/>
              <a:t>Sob Suas asas benditas; </a:t>
            </a:r>
          </a:p>
          <a:p>
            <a:r>
              <a:rPr lang="pt-BR" dirty="0"/>
              <a:t>Ao Seu abrigo, sim, obterei </a:t>
            </a:r>
          </a:p>
          <a:p>
            <a:r>
              <a:rPr lang="pt-BR" dirty="0"/>
              <a:t>Paz e alegria infinitas.</a:t>
            </a:r>
          </a:p>
        </p:txBody>
      </p:sp>
    </p:spTree>
    <p:extLst>
      <p:ext uri="{BB962C8B-B14F-4D97-AF65-F5344CB8AC3E}">
        <p14:creationId xmlns:p14="http://schemas.microsoft.com/office/powerpoint/2010/main" val="30566120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SOB SUAS ASAS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444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1A9F72F1-4949-42F7-9984-CFE6137B201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Sob Suas asas </a:t>
            </a:r>
          </a:p>
          <a:p>
            <a:r>
              <a:rPr lang="pt-BR" dirty="0"/>
              <a:t>refúgio eu encontro; </a:t>
            </a:r>
          </a:p>
          <a:p>
            <a:r>
              <a:rPr lang="pt-BR" dirty="0"/>
              <a:t>Meu coração poderá descansar.</a:t>
            </a:r>
          </a:p>
        </p:txBody>
      </p:sp>
    </p:spTree>
    <p:extLst>
      <p:ext uri="{BB962C8B-B14F-4D97-AF65-F5344CB8AC3E}">
        <p14:creationId xmlns:p14="http://schemas.microsoft.com/office/powerpoint/2010/main" val="31307077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SOB SUAS ASAS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444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67F1426E-B224-4D7B-920F-F4328D9A551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se este mundo </a:t>
            </a:r>
          </a:p>
          <a:p>
            <a:r>
              <a:rPr lang="pt-BR" dirty="0"/>
              <a:t>não presta socorro, </a:t>
            </a:r>
          </a:p>
          <a:p>
            <a:r>
              <a:rPr lang="pt-BR" dirty="0"/>
              <a:t>Sob Suas asas a </a:t>
            </a:r>
          </a:p>
          <a:p>
            <a:r>
              <a:rPr lang="pt-BR" dirty="0"/>
              <a:t>paz hei de achar.</a:t>
            </a:r>
          </a:p>
        </p:txBody>
      </p:sp>
    </p:spTree>
    <p:extLst>
      <p:ext uri="{BB962C8B-B14F-4D97-AF65-F5344CB8AC3E}">
        <p14:creationId xmlns:p14="http://schemas.microsoft.com/office/powerpoint/2010/main" val="14088294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SOB SUAS ASAS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444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425E4A3-A158-4E95-AC94-59985ACDCD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Descansarei, descansarei </a:t>
            </a:r>
          </a:p>
          <a:p>
            <a:r>
              <a:rPr lang="pt-BR" dirty="0"/>
              <a:t>Sob Suas asas benditas; </a:t>
            </a:r>
          </a:p>
          <a:p>
            <a:r>
              <a:rPr lang="pt-BR" dirty="0"/>
              <a:t>Ao Seu abrigo, sim, obterei </a:t>
            </a:r>
          </a:p>
          <a:p>
            <a:r>
              <a:rPr lang="pt-BR" dirty="0"/>
              <a:t>Paz e alegria infinitas.</a:t>
            </a:r>
          </a:p>
        </p:txBody>
      </p:sp>
    </p:spTree>
    <p:extLst>
      <p:ext uri="{BB962C8B-B14F-4D97-AF65-F5344CB8AC3E}">
        <p14:creationId xmlns:p14="http://schemas.microsoft.com/office/powerpoint/2010/main" val="11935173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SOB SUAS ASAS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444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AC1A479D-27D3-4CE1-9274-21B5BC0108E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Sob Suas asas, </a:t>
            </a:r>
          </a:p>
          <a:p>
            <a:r>
              <a:rPr lang="pt-BR" dirty="0"/>
              <a:t>promessa preciosa! </a:t>
            </a:r>
          </a:p>
          <a:p>
            <a:r>
              <a:rPr lang="pt-BR" dirty="0"/>
              <a:t>Sempre me posso </a:t>
            </a:r>
          </a:p>
          <a:p>
            <a:r>
              <a:rPr lang="pt-BR" dirty="0"/>
              <a:t>do mal ocultar; </a:t>
            </a:r>
          </a:p>
        </p:txBody>
      </p:sp>
    </p:spTree>
    <p:extLst>
      <p:ext uri="{BB962C8B-B14F-4D97-AF65-F5344CB8AC3E}">
        <p14:creationId xmlns:p14="http://schemas.microsoft.com/office/powerpoint/2010/main" val="23388646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SOB SUAS ASAS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444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DB2FED99-EB4E-46F5-B015-D3607661C98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Salvo em Jesus e </a:t>
            </a:r>
          </a:p>
          <a:p>
            <a:r>
              <a:rPr lang="pt-BR" dirty="0"/>
              <a:t>confiante em Sua graça, </a:t>
            </a:r>
          </a:p>
          <a:p>
            <a:r>
              <a:rPr lang="pt-BR" dirty="0"/>
              <a:t>Nada no mundo me pode abalar. </a:t>
            </a:r>
          </a:p>
        </p:txBody>
      </p:sp>
    </p:spTree>
    <p:extLst>
      <p:ext uri="{BB962C8B-B14F-4D97-AF65-F5344CB8AC3E}">
        <p14:creationId xmlns:p14="http://schemas.microsoft.com/office/powerpoint/2010/main" val="7972668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125</Words>
  <Application>Microsoft Office PowerPoint</Application>
  <PresentationFormat>Apresentação na tela (16:9)</PresentationFormat>
  <Paragraphs>53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SOB SUAS ASAS</vt:lpstr>
      <vt:lpstr>SOB SUAS ASAS</vt:lpstr>
      <vt:lpstr>SOB SUAS ASAS</vt:lpstr>
      <vt:lpstr>SOB SUAS ASAS</vt:lpstr>
      <vt:lpstr>SOB SUAS ASAS</vt:lpstr>
      <vt:lpstr>SOB SUAS ASAS</vt:lpstr>
      <vt:lpstr>SOB SUAS ASAS</vt:lpstr>
      <vt:lpstr>SOB SUAS ASAS</vt:lpstr>
      <vt:lpstr>SOB SUAS ASAS</vt:lpstr>
      <vt:lpstr>SOB SUAS ASAS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18</cp:revision>
  <dcterms:created xsi:type="dcterms:W3CDTF">2019-03-12T19:19:25Z</dcterms:created>
  <dcterms:modified xsi:type="dcterms:W3CDTF">2019-06-12T23:00:04Z</dcterms:modified>
</cp:coreProperties>
</file>

<file path=docProps/thumbnail.jpeg>
</file>